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642" y="15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  <p:txBody>
          <a:bodyPr/>
          <a:lstStyle/>
          <a:p>
            <a:endParaRPr lang="en-ID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AD6EAB-7FEF-B95D-FB13-477A75A954BF}"/>
              </a:ext>
            </a:extLst>
          </p:cNvPr>
          <p:cNvSpPr/>
          <p:nvPr/>
        </p:nvSpPr>
        <p:spPr>
          <a:xfrm>
            <a:off x="0" y="8532674"/>
            <a:ext cx="18288000" cy="175432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TextBox 7"/>
          <p:cNvSpPr txBox="1"/>
          <p:nvPr/>
        </p:nvSpPr>
        <p:spPr>
          <a:xfrm>
            <a:off x="1066800" y="3619500"/>
            <a:ext cx="13411200" cy="1631216"/>
          </a:xfrm>
          <a:prstGeom prst="rect">
            <a:avLst/>
          </a:prstGeom>
        </p:spPr>
        <p:txBody>
          <a:bodyPr wrap="square" lIns="0" tIns="0" rIns="0" bIns="0" rtlCol="0" anchor="b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4000" b="1" dirty="0">
                <a:latin typeface="Arial" panose="020B0604020202020204" pitchFamily="34" charset="0"/>
                <a:ea typeface="League Spartan"/>
                <a:cs typeface="Arial" panose="020B0604020202020204" pitchFamily="34" charset="0"/>
                <a:sym typeface="League Spartan"/>
              </a:rPr>
              <a:t>Paper ID: xx</a:t>
            </a:r>
          </a:p>
          <a:p>
            <a:pPr algn="l">
              <a:spcBef>
                <a:spcPct val="0"/>
              </a:spcBef>
            </a:pPr>
            <a:r>
              <a:rPr lang="en-US" sz="6600" b="1" dirty="0">
                <a:solidFill>
                  <a:schemeClr val="tx2"/>
                </a:solidFill>
                <a:latin typeface="Arial" panose="020B0604020202020204" pitchFamily="34" charset="0"/>
                <a:ea typeface="League Spartan"/>
                <a:cs typeface="Arial" panose="020B0604020202020204" pitchFamily="34" charset="0"/>
                <a:sym typeface="League Spartan"/>
              </a:rPr>
              <a:t>PAPER TITLE</a:t>
            </a:r>
          </a:p>
        </p:txBody>
      </p:sp>
      <p:sp>
        <p:nvSpPr>
          <p:cNvPr id="8" name="AutoShape 8"/>
          <p:cNvSpPr/>
          <p:nvPr/>
        </p:nvSpPr>
        <p:spPr>
          <a:xfrm flipV="1">
            <a:off x="1066800" y="5405749"/>
            <a:ext cx="1303020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763158" y="387350"/>
            <a:ext cx="4160184" cy="4114800"/>
          </a:xfrm>
          <a:custGeom>
            <a:avLst/>
            <a:gdLst/>
            <a:ahLst/>
            <a:cxnLst/>
            <a:rect l="l" t="t" r="r" b="b"/>
            <a:pathLst>
              <a:path w="4160184" h="4114800">
                <a:moveTo>
                  <a:pt x="0" y="0"/>
                </a:moveTo>
                <a:lnTo>
                  <a:pt x="4160184" y="0"/>
                </a:lnTo>
                <a:lnTo>
                  <a:pt x="41601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7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TextBox 10"/>
          <p:cNvSpPr txBox="1"/>
          <p:nvPr/>
        </p:nvSpPr>
        <p:spPr>
          <a:xfrm>
            <a:off x="1066800" y="5604770"/>
            <a:ext cx="6583633" cy="172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9"/>
              </a:lnSpc>
              <a:spcBef>
                <a:spcPct val="0"/>
              </a:spcBef>
            </a:pPr>
            <a:r>
              <a:rPr lang="en-US" sz="2413" b="1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Author 1</a:t>
            </a:r>
            <a:r>
              <a:rPr lang="en-US" sz="2413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– Affiliation, email</a:t>
            </a:r>
          </a:p>
          <a:p>
            <a:pPr>
              <a:lnSpc>
                <a:spcPts val="3379"/>
              </a:lnSpc>
              <a:spcBef>
                <a:spcPct val="0"/>
              </a:spcBef>
            </a:pPr>
            <a:r>
              <a:rPr lang="en-US" sz="2413" b="1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Author 2</a:t>
            </a:r>
            <a:r>
              <a:rPr lang="en-US" sz="2413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– Affiliation, email</a:t>
            </a:r>
          </a:p>
          <a:p>
            <a:pPr>
              <a:lnSpc>
                <a:spcPts val="3379"/>
              </a:lnSpc>
              <a:spcBef>
                <a:spcPct val="0"/>
              </a:spcBef>
            </a:pPr>
            <a:r>
              <a:rPr lang="en-US" sz="2413" b="1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Author 3</a:t>
            </a:r>
            <a:r>
              <a:rPr lang="en-US" sz="2413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– Affiliation, email</a:t>
            </a:r>
          </a:p>
          <a:p>
            <a:pPr>
              <a:lnSpc>
                <a:spcPts val="3379"/>
              </a:lnSpc>
              <a:spcBef>
                <a:spcPct val="0"/>
              </a:spcBef>
            </a:pPr>
            <a:r>
              <a:rPr lang="en-US" sz="2413" b="1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Author 4</a:t>
            </a:r>
            <a:r>
              <a:rPr lang="en-US" sz="2413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– Affiliation, email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F8F718-48D1-5B3F-2F15-3EECCE862B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8688675"/>
            <a:ext cx="18288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IEEE Technology &amp; Engineering Management Conference - Asia Pacific 2024 (TEMSCON-ASPAC 2024)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IEEE Conference Record No: 62480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25 – 27 September 2024, Bali, Indonesia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D2C7F36-C7BE-C404-5FFA-60A2126A080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1000" y="304175"/>
            <a:ext cx="7924800" cy="1029325"/>
            <a:chOff x="304800" y="151775"/>
            <a:chExt cx="7924800" cy="1029325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807E6858-AD56-3BE8-6803-873D27942D5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4800" y="151775"/>
              <a:ext cx="7924800" cy="102932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B65F0A8-5100-03F3-6C22-0A28B9C252C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83045" y="276225"/>
              <a:ext cx="7575105" cy="764602"/>
              <a:chOff x="-640905" y="264150"/>
              <a:chExt cx="10318305" cy="1041490"/>
            </a:xfrm>
          </p:grpSpPr>
          <p:pic>
            <p:nvPicPr>
              <p:cNvPr id="20" name="Picture 19" descr="A blue text on a white background&#10;&#10;Description automatically generated">
                <a:extLst>
                  <a:ext uri="{FF2B5EF4-FFF2-40B4-BE49-F238E27FC236}">
                    <a16:creationId xmlns:a16="http://schemas.microsoft.com/office/drawing/2014/main" id="{A80E588B-36A5-1D56-90F7-6B6B15B1024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86000" y="266700"/>
                <a:ext cx="3291563" cy="1036183"/>
              </a:xfrm>
              <a:prstGeom prst="rect">
                <a:avLst/>
              </a:prstGeom>
            </p:spPr>
          </p:pic>
          <p:pic>
            <p:nvPicPr>
              <p:cNvPr id="22" name="Picture 21" descr="A close-up of a logo&#10;&#10;Description automatically generated">
                <a:extLst>
                  <a:ext uri="{FF2B5EF4-FFF2-40B4-BE49-F238E27FC236}">
                    <a16:creationId xmlns:a16="http://schemas.microsoft.com/office/drawing/2014/main" id="{E4FBFB47-DA61-2FDE-E2B6-0EC45214147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77563" y="264150"/>
                <a:ext cx="4099837" cy="1032935"/>
              </a:xfrm>
              <a:prstGeom prst="rect">
                <a:avLst/>
              </a:prstGeom>
            </p:spPr>
          </p:pic>
          <p:pic>
            <p:nvPicPr>
              <p:cNvPr id="1030" name="Picture 6">
                <a:extLst>
                  <a:ext uri="{FF2B5EF4-FFF2-40B4-BE49-F238E27FC236}">
                    <a16:creationId xmlns:a16="http://schemas.microsoft.com/office/drawing/2014/main" id="{8EEC46AD-76B1-1DE2-362D-FE08A96BB2D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640905" y="264150"/>
                <a:ext cx="2926905" cy="10414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2322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59</Words>
  <Application>Microsoft Office PowerPoint</Application>
  <PresentationFormat>Custom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Purple &amp;  white business profile presentation</dc:title>
  <cp:lastModifiedBy>Hafidz Ridho</cp:lastModifiedBy>
  <cp:revision>3</cp:revision>
  <dcterms:created xsi:type="dcterms:W3CDTF">2006-08-16T00:00:00Z</dcterms:created>
  <dcterms:modified xsi:type="dcterms:W3CDTF">2024-09-19T06:41:48Z</dcterms:modified>
  <dc:identifier>DAGRLuXVyI8</dc:identifier>
</cp:coreProperties>
</file>